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260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2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75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1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5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04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35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37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32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3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15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42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3E5C8-8382-40BB-9888-F522BA5DB64D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C2866-D6C0-4AE2-8484-99D356FF3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76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jp/url?sa=i&amp;rct=j&amp;q=&amp;esrc=s&amp;source=images&amp;cd=&amp;cad=rja&amp;uact=8&amp;ved=2ahUKEwi85O31wqngAhVRFYgKHZ82BgQQjRx6BAgBEAU&amp;url=http://www.mcd-holdings.co.jp/news/2015/csr/csr0420a.html&amp;psig=AOvVaw1yh1qve-I7GnV5umJIhZJm&amp;ust=1549625466143435" TargetMode="Externa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B0AC0EC-A4E7-4AC4-8CEA-0A586596A878}"/>
              </a:ext>
            </a:extLst>
          </p:cNvPr>
          <p:cNvSpPr/>
          <p:nvPr/>
        </p:nvSpPr>
        <p:spPr>
          <a:xfrm>
            <a:off x="93328" y="3078406"/>
            <a:ext cx="6671020" cy="2969698"/>
          </a:xfrm>
          <a:prstGeom prst="rect">
            <a:avLst/>
          </a:prstGeom>
          <a:solidFill>
            <a:srgbClr val="FFF3D5"/>
          </a:solidFill>
          <a:ln>
            <a:solidFill>
              <a:srgbClr val="FFBC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6" name="図 55" descr="野球のユニフォームを着たサッカー選手たち&#10;&#10;低い精度で自動的に生成された説明">
            <a:extLst>
              <a:ext uri="{FF2B5EF4-FFF2-40B4-BE49-F238E27FC236}">
                <a16:creationId xmlns:a16="http://schemas.microsoft.com/office/drawing/2014/main" id="{F9ECCA51-46EC-47F9-8A16-7E960AF9E0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1744" y="4830971"/>
            <a:ext cx="1522800" cy="1015200"/>
          </a:xfrm>
          <a:prstGeom prst="rect">
            <a:avLst/>
          </a:prstGeom>
        </p:spPr>
      </p:pic>
      <p:pic>
        <p:nvPicPr>
          <p:cNvPr id="58" name="図 57" descr="ユニフォームを着た男性たち&#10;&#10;中程度の精度で自動的に生成された説明">
            <a:extLst>
              <a:ext uri="{FF2B5EF4-FFF2-40B4-BE49-F238E27FC236}">
                <a16:creationId xmlns:a16="http://schemas.microsoft.com/office/drawing/2014/main" id="{8AB20D80-9C0F-4D6A-8EB7-6C46827AB24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4382" y="4830971"/>
            <a:ext cx="1569600" cy="1006175"/>
          </a:xfrm>
          <a:prstGeom prst="rect">
            <a:avLst/>
          </a:prstGeom>
        </p:spPr>
      </p:pic>
      <p:pic>
        <p:nvPicPr>
          <p:cNvPr id="62" name="図 61" descr="野球をしている人&#10;&#10;自動的に生成された説明">
            <a:extLst>
              <a:ext uri="{FF2B5EF4-FFF2-40B4-BE49-F238E27FC236}">
                <a16:creationId xmlns:a16="http://schemas.microsoft.com/office/drawing/2014/main" id="{4048690C-E6D0-4AD5-9009-83FCABC129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6463" y="4830971"/>
            <a:ext cx="1522800" cy="10152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827570-C684-4C53-ABD5-10A0A76A00F6}"/>
              </a:ext>
            </a:extLst>
          </p:cNvPr>
          <p:cNvSpPr txBox="1"/>
          <p:nvPr/>
        </p:nvSpPr>
        <p:spPr>
          <a:xfrm>
            <a:off x="-1" y="0"/>
            <a:ext cx="6857999" cy="584775"/>
          </a:xfrm>
          <a:prstGeom prst="rect">
            <a:avLst/>
          </a:prstGeom>
          <a:solidFill>
            <a:srgbClr val="FFBC0D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ドナルド・マクドナルド・ハウス支援</a:t>
            </a:r>
            <a:endParaRPr lang="en-US" altLang="ja-JP" sz="16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“スマイルソックスで入場行進をしよう！”　申込書</a:t>
            </a:r>
            <a:endParaRPr lang="en-US" altLang="ja-JP" sz="16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330512-B213-44EF-918D-EA876BF83DE8}"/>
              </a:ext>
            </a:extLst>
          </p:cNvPr>
          <p:cNvSpPr txBox="1"/>
          <p:nvPr/>
        </p:nvSpPr>
        <p:spPr>
          <a:xfrm>
            <a:off x="178682" y="848821"/>
            <a:ext cx="3166400" cy="1155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80"/>
              </a:lnSpc>
            </a:pP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スマイルソックス</a:t>
            </a:r>
            <a:endParaRPr kumimoji="1" lang="en-US" altLang="ja-JP" sz="2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募金額：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足　￥</a:t>
            </a:r>
            <a:r>
              <a:rPr lang="en-US" altLang="ja-JP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500</a:t>
            </a:r>
          </a:p>
          <a:p>
            <a:pPr>
              <a:lnSpc>
                <a:spcPts val="2880"/>
              </a:lnSpc>
            </a:pPr>
            <a:r>
              <a:rPr lang="en-US" altLang="ja-JP" sz="1600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野球用のソックスではございません</a:t>
            </a:r>
            <a:endParaRPr kumimoji="1" lang="ja-JP" altLang="en-US" sz="1600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DA5243E-90F5-4981-981B-82BA8315CE71}"/>
              </a:ext>
            </a:extLst>
          </p:cNvPr>
          <p:cNvSpPr txBox="1"/>
          <p:nvPr/>
        </p:nvSpPr>
        <p:spPr>
          <a:xfrm>
            <a:off x="1281408" y="3140561"/>
            <a:ext cx="5250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昨年は全国各地約</a:t>
            </a:r>
            <a:r>
              <a:rPr kumimoji="1" lang="en-US" altLang="ja-JP" sz="1600" b="1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1,000</a:t>
            </a:r>
            <a:r>
              <a:rPr kumimoji="1" lang="ja-JP" altLang="en-US" sz="1600" b="1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チームの皆さまから</a:t>
            </a:r>
            <a:endParaRPr kumimoji="1" lang="en-US" altLang="ja-JP" sz="1600" b="1" spc="13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600" b="1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ご協力をいただきました。</a:t>
            </a:r>
            <a:endParaRPr kumimoji="1" lang="en-US" altLang="ja-JP" sz="1600" b="1" spc="13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600" b="1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温かいご支援を本当にありがとうございました。</a:t>
            </a:r>
          </a:p>
        </p:txBody>
      </p:sp>
      <p:sp>
        <p:nvSpPr>
          <p:cNvPr id="47" name="角丸四角形 15">
            <a:extLst>
              <a:ext uri="{FF2B5EF4-FFF2-40B4-BE49-F238E27FC236}">
                <a16:creationId xmlns:a16="http://schemas.microsoft.com/office/drawing/2014/main" id="{E8F8D426-D27B-49D3-9B14-0A24D53F57AC}"/>
              </a:ext>
            </a:extLst>
          </p:cNvPr>
          <p:cNvSpPr/>
          <p:nvPr/>
        </p:nvSpPr>
        <p:spPr>
          <a:xfrm>
            <a:off x="1281408" y="4030036"/>
            <a:ext cx="5250223" cy="60220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BC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endParaRPr kumimoji="1" lang="ja-JP" altLang="en-US" sz="3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F827DFA-C7EC-4E08-BBBF-D3BFDDF49490}"/>
              </a:ext>
            </a:extLst>
          </p:cNvPr>
          <p:cNvSpPr txBox="1"/>
          <p:nvPr/>
        </p:nvSpPr>
        <p:spPr>
          <a:xfrm>
            <a:off x="3384846" y="4036396"/>
            <a:ext cx="28216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8,156,200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8188366-3413-49CE-8397-DAF323962C6B}"/>
              </a:ext>
            </a:extLst>
          </p:cNvPr>
          <p:cNvSpPr txBox="1"/>
          <p:nvPr/>
        </p:nvSpPr>
        <p:spPr>
          <a:xfrm>
            <a:off x="1420051" y="4161861"/>
            <a:ext cx="1768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2024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年募金総額</a:t>
            </a:r>
          </a:p>
        </p:txBody>
      </p:sp>
      <p:pic>
        <p:nvPicPr>
          <p:cNvPr id="64" name="Picture 2">
            <a:extLst>
              <a:ext uri="{FF2B5EF4-FFF2-40B4-BE49-F238E27FC236}">
                <a16:creationId xmlns:a16="http://schemas.microsoft.com/office/drawing/2014/main" id="{22F014CA-53C3-404C-8B52-0B142622B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82" y="3141121"/>
            <a:ext cx="1006608" cy="1116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4C10996D-E286-4C1C-9107-61AAAD496221}"/>
              </a:ext>
            </a:extLst>
          </p:cNvPr>
          <p:cNvGrpSpPr/>
          <p:nvPr/>
        </p:nvGrpSpPr>
        <p:grpSpPr>
          <a:xfrm>
            <a:off x="3345082" y="787192"/>
            <a:ext cx="1054067" cy="2104794"/>
            <a:chOff x="844299" y="1241091"/>
            <a:chExt cx="1036890" cy="2070496"/>
          </a:xfrm>
        </p:grpSpPr>
        <p:pic>
          <p:nvPicPr>
            <p:cNvPr id="40" name="Picture 2" descr="「スマイルソックス」の画像検索結果">
              <a:hlinkClick r:id="rId6"/>
              <a:extLst>
                <a:ext uri="{FF2B5EF4-FFF2-40B4-BE49-F238E27FC236}">
                  <a16:creationId xmlns:a16="http://schemas.microsoft.com/office/drawing/2014/main" id="{455771D9-66F3-4246-B881-E620006D7AF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875" t="24525" r="12944" b="6022"/>
            <a:stretch/>
          </p:blipFill>
          <p:spPr bwMode="auto">
            <a:xfrm>
              <a:off x="905545" y="1241091"/>
              <a:ext cx="975644" cy="2070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DF5CAA04-E448-4BFB-B241-082272D62AF6}"/>
                </a:ext>
              </a:extLst>
            </p:cNvPr>
            <p:cNvSpPr/>
            <p:nvPr/>
          </p:nvSpPr>
          <p:spPr>
            <a:xfrm>
              <a:off x="1700808" y="2928938"/>
              <a:ext cx="180381" cy="2029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9446CD43-5447-4C21-A904-021A880111DD}"/>
                </a:ext>
              </a:extLst>
            </p:cNvPr>
            <p:cNvSpPr/>
            <p:nvPr/>
          </p:nvSpPr>
          <p:spPr>
            <a:xfrm flipH="1">
              <a:off x="844299" y="1673954"/>
              <a:ext cx="208436" cy="9538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FF378DC-DA28-458F-B575-007EC73C2FF3}"/>
              </a:ext>
            </a:extLst>
          </p:cNvPr>
          <p:cNvSpPr txBox="1"/>
          <p:nvPr/>
        </p:nvSpPr>
        <p:spPr>
          <a:xfrm>
            <a:off x="4599083" y="2009675"/>
            <a:ext cx="95428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altLang="ja-JP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丈の長さ</a:t>
            </a:r>
            <a:endParaRPr lang="en-US" altLang="ja-JP" sz="9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平置き約</a:t>
            </a:r>
            <a:r>
              <a:rPr lang="en-US" altLang="ja-JP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㎝</a:t>
            </a:r>
            <a:endParaRPr lang="en-US" altLang="ja-JP" sz="9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F8C73B0-2ABE-487D-B2C7-CC1DF22A2A27}"/>
              </a:ext>
            </a:extLst>
          </p:cNvPr>
          <p:cNvSpPr txBox="1"/>
          <p:nvPr/>
        </p:nvSpPr>
        <p:spPr>
          <a:xfrm>
            <a:off x="4390871" y="2481824"/>
            <a:ext cx="2161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23cm~28cm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足底サイズ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</a:p>
        </p:txBody>
      </p:sp>
      <p:pic>
        <p:nvPicPr>
          <p:cNvPr id="5" name="図 4" descr="野球のユニフォームを着たサッカー選手たち&#10;&#10;自動的に生成された説明">
            <a:extLst>
              <a:ext uri="{FF2B5EF4-FFF2-40B4-BE49-F238E27FC236}">
                <a16:creationId xmlns:a16="http://schemas.microsoft.com/office/drawing/2014/main" id="{3FD2E12F-3DA0-3D9C-F8D7-D4592611F5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227" y="4828083"/>
            <a:ext cx="1517392" cy="1009903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24E2831-FB7C-E042-3BE1-83A8663EE9E1}"/>
              </a:ext>
            </a:extLst>
          </p:cNvPr>
          <p:cNvSpPr txBox="1"/>
          <p:nvPr/>
        </p:nvSpPr>
        <p:spPr>
          <a:xfrm>
            <a:off x="70951" y="9536269"/>
            <a:ext cx="671609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0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300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スマイルソックスに関するお問い合わせについては、各都道府県軟式野球連盟宛にご連絡ください。</a:t>
            </a:r>
            <a:endParaRPr lang="en-US" altLang="ja-JP" sz="1300" u="sng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1241535F-C3E9-1259-90C3-027FEB6DA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119323"/>
              </p:ext>
            </p:extLst>
          </p:nvPr>
        </p:nvGraphicFramePr>
        <p:xfrm>
          <a:off x="89822" y="6679661"/>
          <a:ext cx="6678357" cy="2746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45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3416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チーム名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416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支部名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416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記入者名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16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申込数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足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057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募金額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足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スマイルソックス数）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416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受領書の発行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必要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不必要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（どちらかに○をしてください）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01BBC3-2450-1EF3-47B3-07F2F1CB9743}"/>
              </a:ext>
            </a:extLst>
          </p:cNvPr>
          <p:cNvSpPr txBox="1"/>
          <p:nvPr/>
        </p:nvSpPr>
        <p:spPr>
          <a:xfrm>
            <a:off x="89822" y="6333012"/>
            <a:ext cx="6678357" cy="276999"/>
          </a:xfrm>
          <a:prstGeom prst="rect">
            <a:avLst/>
          </a:prstGeom>
          <a:solidFill>
            <a:srgbClr val="FFBC0D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ドナルド・マクドナルド・ハウス　スマイルソックス募金に申込します。</a:t>
            </a:r>
          </a:p>
        </p:txBody>
      </p:sp>
    </p:spTree>
    <p:extLst>
      <p:ext uri="{BB962C8B-B14F-4D97-AF65-F5344CB8AC3E}">
        <p14:creationId xmlns:p14="http://schemas.microsoft.com/office/powerpoint/2010/main" val="2700923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591</TotalTime>
  <Words>136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 Shima</dc:creator>
  <cp:lastModifiedBy>tochigi-pc2</cp:lastModifiedBy>
  <cp:revision>28</cp:revision>
  <cp:lastPrinted>2023-02-28T12:42:03Z</cp:lastPrinted>
  <dcterms:created xsi:type="dcterms:W3CDTF">2020-12-22T01:04:37Z</dcterms:created>
  <dcterms:modified xsi:type="dcterms:W3CDTF">2025-04-30T02:26:27Z</dcterms:modified>
</cp:coreProperties>
</file>